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3"/>
    <p:restoredTop sz="96327"/>
  </p:normalViewPr>
  <p:slideViewPr>
    <p:cSldViewPr snapToGrid="0" snapToObjects="1">
      <p:cViewPr>
        <p:scale>
          <a:sx n="120" d="100"/>
          <a:sy n="120" d="100"/>
        </p:scale>
        <p:origin x="131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599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2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5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6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4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7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95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10/27/21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8F09C685-72CE-0D4D-920D-CC3D86E18B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8014587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Goudy Old Style</vt:lpstr>
      <vt:lpstr>Wingdings</vt:lpstr>
      <vt:lpstr>FrostyVTI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World Sleep Society</dc:creator>
  <cp:lastModifiedBy>World Sleep Society</cp:lastModifiedBy>
  <cp:revision>2</cp:revision>
  <dcterms:created xsi:type="dcterms:W3CDTF">2021-04-22T16:07:29Z</dcterms:created>
  <dcterms:modified xsi:type="dcterms:W3CDTF">2021-10-27T14:29:34Z</dcterms:modified>
</cp:coreProperties>
</file>